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990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67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1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97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0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74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35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53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770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7955813-A5DA-4981-8595-2F8F180C490A}" type="datetimeFigureOut">
              <a:rPr lang="en-US" smtClean="0"/>
              <a:t>4/16/2017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09405A5-B1E1-41BD-922D-327F5AA5619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06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Other Types of Patents</a:t>
            </a:r>
          </a:p>
        </p:txBody>
      </p:sp>
    </p:spTree>
    <p:extLst>
      <p:ext uri="{BB962C8B-B14F-4D97-AF65-F5344CB8AC3E}">
        <p14:creationId xmlns:p14="http://schemas.microsoft.com/office/powerpoint/2010/main" val="3788180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Types of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Gene – Related (type of utility patent)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Plant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386332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Gene-Related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Initial resistance to these types of patents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patents began to be issued after the Supreme Court’s ruling in </a:t>
            </a:r>
            <a:r>
              <a:rPr lang="en-US" sz="2800" i="1" dirty="0"/>
              <a:t>Diamond v. </a:t>
            </a:r>
            <a:r>
              <a:rPr lang="en-US" sz="2800" i="1" dirty="0" err="1"/>
              <a:t>Chakrabarty</a:t>
            </a:r>
            <a:r>
              <a:rPr lang="en-US" sz="2800" i="1" dirty="0"/>
              <a:t> (</a:t>
            </a:r>
            <a:r>
              <a:rPr lang="en-US" sz="2800" dirty="0"/>
              <a:t>U.S. Supreme Court upheld patent on bacterium for digesting crude oil in oil spills).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Cannot obtain a patent on a naturally occurring gene sequence, even if isolated.  If a gene can be modified so that it is no longer naturally occurring such as a synthetic deviation, then this may be patentable. </a:t>
            </a:r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26879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Plant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Asexually reproduced plants (predominantly flowers)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Criteria is slightly different from that required for utility patents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Three criteria: novelty, </a:t>
            </a:r>
            <a:r>
              <a:rPr lang="en-US" sz="2800" dirty="0">
                <a:solidFill>
                  <a:srgbClr val="FF0000"/>
                </a:solidFill>
              </a:rPr>
              <a:t>distinctiveness</a:t>
            </a:r>
            <a:r>
              <a:rPr lang="en-US" sz="2800" dirty="0"/>
              <a:t> (instead of usefulness), and non-obviousness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Plants must be cultivated v. found in the wild</a:t>
            </a:r>
          </a:p>
        </p:txBody>
      </p:sp>
    </p:spTree>
    <p:extLst>
      <p:ext uri="{BB962C8B-B14F-4D97-AF65-F5344CB8AC3E}">
        <p14:creationId xmlns:p14="http://schemas.microsoft.com/office/powerpoint/2010/main" val="422913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Patents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Protects new designs for articles of manufacture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 Example: Apple’s unique, rounded corner design of iPhone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Criteria: novelty, </a:t>
            </a:r>
            <a:r>
              <a:rPr lang="en-US" sz="2800" dirty="0" err="1">
                <a:solidFill>
                  <a:srgbClr val="C00000"/>
                </a:solidFill>
              </a:rPr>
              <a:t>ornamentality</a:t>
            </a:r>
            <a:r>
              <a:rPr lang="en-US" sz="2800" dirty="0"/>
              <a:t> (rather than usefulness), and non-obviousness</a:t>
            </a:r>
          </a:p>
        </p:txBody>
      </p:sp>
    </p:spTree>
    <p:extLst>
      <p:ext uri="{BB962C8B-B14F-4D97-AF65-F5344CB8AC3E}">
        <p14:creationId xmlns:p14="http://schemas.microsoft.com/office/powerpoint/2010/main" val="345250171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</TotalTime>
  <Words>179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Calibri Light</vt:lpstr>
      <vt:lpstr>Wingdings</vt:lpstr>
      <vt:lpstr>Retrospect</vt:lpstr>
      <vt:lpstr>Patents</vt:lpstr>
      <vt:lpstr>Three Types of Patents</vt:lpstr>
      <vt:lpstr>Gene-Related Patents</vt:lpstr>
      <vt:lpstr>Plant Patents</vt:lpstr>
      <vt:lpstr>Design Patents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Dana Nasser</dc:creator>
  <cp:lastModifiedBy>Dana Nasser</cp:lastModifiedBy>
  <cp:revision>5</cp:revision>
  <dcterms:created xsi:type="dcterms:W3CDTF">2017-04-16T21:03:46Z</dcterms:created>
  <dcterms:modified xsi:type="dcterms:W3CDTF">2017-04-16T21:52:41Z</dcterms:modified>
</cp:coreProperties>
</file>